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34" r:id="rId12"/>
    <p:sldId id="266" r:id="rId13"/>
    <p:sldId id="267" r:id="rId14"/>
    <p:sldId id="268" r:id="rId15"/>
    <p:sldId id="269" r:id="rId16"/>
    <p:sldId id="271" r:id="rId17"/>
    <p:sldId id="272" r:id="rId18"/>
    <p:sldId id="270" r:id="rId19"/>
    <p:sldId id="275" r:id="rId20"/>
    <p:sldId id="273" r:id="rId21"/>
    <p:sldId id="274" r:id="rId22"/>
    <p:sldId id="276" r:id="rId23"/>
    <p:sldId id="278" r:id="rId24"/>
    <p:sldId id="279" r:id="rId25"/>
    <p:sldId id="280" r:id="rId26"/>
    <p:sldId id="281" r:id="rId27"/>
    <p:sldId id="277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56F680D-50A3-4187-81BC-45630871D64B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C695F3-8DED-4467-BAD9-99DC184522D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0"/>
            <a:ext cx="7851648" cy="1828800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DRIVER WALA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Krunal Dilipbhai Ninama [Roll No:IT21022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SHRI A.N PATEL INSTITUTE OF SCIENCE AND RESEARCH,ANAND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214290"/>
            <a:ext cx="7851648" cy="1828800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CUSTOMER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2000240"/>
            <a:ext cx="7854696" cy="17526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1.Registration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Customer can fill his information in registration form like name, contact no, password etc...</a:t>
            </a:r>
          </a:p>
          <a:p>
            <a:pPr algn="l">
              <a:lnSpc>
                <a:spcPct val="15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2. Login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Customer can login help of password after login he view his booking details</a:t>
            </a:r>
          </a:p>
          <a:p>
            <a:pPr algn="l">
              <a:lnSpc>
                <a:spcPct val="150000"/>
              </a:lnSpc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3.Offers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Customer can view offers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LIMITATIONS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500042"/>
            <a:ext cx="7851648" cy="1828800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Customer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4.Manage account</a:t>
            </a:r>
          </a:p>
          <a:p>
            <a:pPr algn="l"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Customer can also manage his account like change password, update </a:t>
            </a:r>
            <a:r>
              <a:rPr lang="en-IN" sz="2000">
                <a:latin typeface="Times New Roman" pitchFamily="18" charset="0"/>
                <a:cs typeface="Times New Roman" pitchFamily="18" charset="0"/>
              </a:rPr>
              <a:t>his details etc..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996C-E2CC-22F4-F1F9-0D9ECA91D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702" y="548680"/>
            <a:ext cx="7851648" cy="1828800"/>
          </a:xfrm>
        </p:spPr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USECASE DIAGRAM[ADMIN]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9CC2B-C276-972E-DA7C-991ECB307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4286248" y="4714884"/>
            <a:ext cx="1049340" cy="42699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2050" name="Picture 2" descr="G:\Untitled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7949" y="2285993"/>
            <a:ext cx="5135351" cy="4438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158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BB8D-2FB4-E96B-7CE6-BCC01C7E0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28" y="217240"/>
            <a:ext cx="7851648" cy="1828800"/>
          </a:xfrm>
        </p:spPr>
        <p:txBody>
          <a:bodyPr/>
          <a:lstStyle/>
          <a:p>
            <a:pPr algn="l"/>
            <a:r>
              <a:rPr lang="en-US" dirty="0"/>
              <a:t>USECASE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DIAGRAM[DRIVER</a:t>
            </a:r>
            <a:r>
              <a:rPr lang="en-US" dirty="0"/>
              <a:t>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B960A-D3CB-67EE-2908-9537E0C56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5508104" y="4869160"/>
            <a:ext cx="900608" cy="288032"/>
          </a:xfrm>
        </p:spPr>
        <p:txBody>
          <a:bodyPr>
            <a:normAutofit fontScale="62500" lnSpcReduction="20000"/>
          </a:bodyPr>
          <a:lstStyle/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BB5D2-AAD1-9701-E8A5-1899FB8AD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15" y="2046040"/>
            <a:ext cx="5142859" cy="470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9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E5D9-1F3C-6ED6-248C-2571192D9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491" y="-531440"/>
            <a:ext cx="7851648" cy="1828800"/>
          </a:xfrm>
        </p:spPr>
        <p:txBody>
          <a:bodyPr/>
          <a:lstStyle/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dirty="0"/>
              <a:t> DIAGRAM[USER]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3E89C-A020-277F-58EA-AC2533C03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3768" y="3228536"/>
            <a:ext cx="4608512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G:\ff\admin usecase.vpd (2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357298"/>
            <a:ext cx="5511996" cy="47577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292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0"/>
            <a:ext cx="7351582" cy="1400172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DATABASE TABLES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1285860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1)DRIVER REGISTRATION</a:t>
            </a:r>
          </a:p>
          <a:p>
            <a:pPr algn="l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28596" y="1714488"/>
          <a:ext cx="7929617" cy="503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4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4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1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9015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8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Primary Key(Auto</a:t>
                      </a:r>
                      <a:r>
                        <a:rPr lang="en-IN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increment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8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atin typeface="Times New Roman" pitchFamily="18" charset="0"/>
                          <a:cs typeface="Times New Roman" pitchFamily="18" charset="0"/>
                        </a:rPr>
                        <a:t>Fname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</a:t>
                      </a:r>
                      <a:r>
                        <a:rPr lang="en-IN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store first name of driver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8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atin typeface="Times New Roman" pitchFamily="18" charset="0"/>
                          <a:cs typeface="Times New Roman" pitchFamily="18" charset="0"/>
                        </a:rPr>
                        <a:t>Mname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store </a:t>
                      </a:r>
                      <a:r>
                        <a:rPr lang="en-IN" sz="1600" dirty="0" err="1">
                          <a:latin typeface="Times New Roman" pitchFamily="18" charset="0"/>
                          <a:cs typeface="Times New Roman" pitchFamily="18" charset="0"/>
                        </a:rPr>
                        <a:t>middel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 name of driver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48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atin typeface="Times New Roman" pitchFamily="18" charset="0"/>
                          <a:cs typeface="Times New Roman" pitchFamily="18" charset="0"/>
                        </a:rPr>
                        <a:t>Lname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store last name of driver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48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Phone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Integer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store</a:t>
                      </a:r>
                      <a:r>
                        <a:rPr lang="en-IN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phone number of driver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48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Email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store email of driver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948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Address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Text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store address of driver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948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City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store city of driver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714676" y="-714404"/>
            <a:ext cx="7851648" cy="1828800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DRIVER REGISTRATION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42873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2910" y="1357298"/>
          <a:ext cx="8072494" cy="5087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8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1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Zipcode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Integer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zipcode</a:t>
                      </a:r>
                      <a:r>
                        <a:rPr lang="en-IN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of driver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State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state</a:t>
                      </a:r>
                      <a:r>
                        <a:rPr lang="en-IN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of driver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1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Aadharno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adharno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 of driver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1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Vtype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vehicle type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1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Vname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vehicale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 name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807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Driving_licence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</a:t>
                      </a:r>
                      <a:r>
                        <a:rPr lang="en-IN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store driving licence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1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Selfie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selfie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 of driver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1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Password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password of</a:t>
                      </a:r>
                      <a:r>
                        <a:rPr lang="en-IN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driver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1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Is_active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Boolean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Admin to </a:t>
                      </a:r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boolean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 check driver is active or inactive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-142878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2)CUSTOMER REGISTRATION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2071678"/>
            <a:ext cx="7854696" cy="1752600"/>
          </a:xfrm>
        </p:spPr>
        <p:txBody>
          <a:bodyPr>
            <a:normAutofit/>
          </a:bodyPr>
          <a:lstStyle/>
          <a:p>
            <a:pPr algn="l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5720" y="500043"/>
          <a:ext cx="8643999" cy="636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12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3000"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91"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Primary key(Auto</a:t>
                      </a:r>
                      <a:r>
                        <a:rPr lang="en-IN" sz="1900" baseline="0" dirty="0">
                          <a:latin typeface="Times New Roman" pitchFamily="18" charset="0"/>
                          <a:cs typeface="Times New Roman" pitchFamily="18" charset="0"/>
                        </a:rPr>
                        <a:t> increment)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000"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To store customer</a:t>
                      </a:r>
                      <a:r>
                        <a:rPr lang="en-IN" sz="1900" baseline="0" dirty="0">
                          <a:latin typeface="Times New Roman" pitchFamily="18" charset="0"/>
                          <a:cs typeface="Times New Roman" pitchFamily="18" charset="0"/>
                        </a:rPr>
                        <a:t> name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000"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Email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To store customer email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1768"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Mobile number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To store customer mobile no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000"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Address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Text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To store</a:t>
                      </a:r>
                      <a:r>
                        <a:rPr lang="en-IN" sz="1900" baseline="0" dirty="0">
                          <a:latin typeface="Times New Roman" pitchFamily="18" charset="0"/>
                          <a:cs typeface="Times New Roman" pitchFamily="18" charset="0"/>
                        </a:rPr>
                        <a:t> customer address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000"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Is_active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Boolean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Boolean to admin check user is active </a:t>
                      </a:r>
                      <a:r>
                        <a:rPr lang="en-IN" sz="1900">
                          <a:latin typeface="Times New Roman" pitchFamily="18" charset="0"/>
                          <a:cs typeface="Times New Roman" pitchFamily="18" charset="0"/>
                        </a:rPr>
                        <a:t>or inactive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3000">
                <a:tc>
                  <a:txBody>
                    <a:bodyPr/>
                    <a:lstStyle/>
                    <a:p>
                      <a:pPr algn="ctr"/>
                      <a:r>
                        <a:rPr lang="en-IN" sz="1900" dirty="0" err="1">
                          <a:latin typeface="Times New Roman" pitchFamily="18" charset="0"/>
                          <a:cs typeface="Times New Roman" pitchFamily="18" charset="0"/>
                        </a:rPr>
                        <a:t>Selfie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To store</a:t>
                      </a:r>
                      <a:r>
                        <a:rPr lang="en-IN" sz="1900" baseline="0" dirty="0">
                          <a:latin typeface="Times New Roman" pitchFamily="18" charset="0"/>
                          <a:cs typeface="Times New Roman" pitchFamily="18" charset="0"/>
                        </a:rPr>
                        <a:t> customer </a:t>
                      </a:r>
                      <a:r>
                        <a:rPr lang="en-IN" sz="1900" baseline="0" dirty="0" err="1">
                          <a:latin typeface="Times New Roman" pitchFamily="18" charset="0"/>
                          <a:cs typeface="Times New Roman" pitchFamily="18" charset="0"/>
                        </a:rPr>
                        <a:t>selfie</a:t>
                      </a:r>
                      <a:r>
                        <a:rPr lang="en-IN" sz="19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3000"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Password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dirty="0">
                          <a:latin typeface="Times New Roman" pitchFamily="18" charset="0"/>
                          <a:cs typeface="Times New Roman" pitchFamily="18" charset="0"/>
                        </a:rPr>
                        <a:t>To store customer password</a:t>
                      </a:r>
                      <a:endParaRPr lang="en-US" sz="19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642966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4000" dirty="0">
                <a:latin typeface="Times New Roman" pitchFamily="18" charset="0"/>
                <a:cs typeface="Times New Roman" pitchFamily="18" charset="0"/>
              </a:rPr>
              <a:t>Main state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50017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00100" y="1928802"/>
          <a:ext cx="6858050" cy="228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586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54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Primary Key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611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071734" y="785794"/>
            <a:ext cx="7851648" cy="1828800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2928934"/>
            <a:ext cx="7854696" cy="17526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Driver wala Project using python and PostgreSQL is a web application         technology that will manage the records of the driver and users. 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It’s easy for Admin to retrieve that data of drivers and users Driver wala Project in python is an automatic system that delivers data processing at very high speed in a systematic manner this application provide convenient and best services to  customers (who wants to hire a driver )and driver (which want to register)who easily register himself/herself.</a:t>
            </a:r>
          </a:p>
          <a:p>
            <a:pPr algn="l">
              <a:lnSpc>
                <a:spcPct val="150000"/>
              </a:lnSpc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-500090"/>
            <a:ext cx="7813576" cy="1771664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ADMIN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571612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4)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57225" y="1285861"/>
          <a:ext cx="8001055" cy="545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765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972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Integer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Primary Key(Auto</a:t>
                      </a:r>
                      <a:r>
                        <a:rPr lang="en-IN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increment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72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Password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store password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72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Username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store</a:t>
                      </a:r>
                      <a:r>
                        <a:rPr lang="en-IN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username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72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First_name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store first</a:t>
                      </a:r>
                      <a:r>
                        <a:rPr lang="en-IN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2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Last_name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store last 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73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Email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store email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8653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Is_active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Boolean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Admin to </a:t>
                      </a:r>
                      <a:r>
                        <a:rPr lang="en-IN" sz="1600" dirty="0" err="1">
                          <a:latin typeface="Times New Roman" pitchFamily="18" charset="0"/>
                          <a:cs typeface="Times New Roman" pitchFamily="18" charset="0"/>
                        </a:rPr>
                        <a:t>boolean</a:t>
                      </a:r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 check is active or inactive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572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Date_joined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Timestamp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To check joining</a:t>
                      </a:r>
                      <a:r>
                        <a:rPr lang="en-IN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date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4400" dirty="0">
                <a:latin typeface="Times New Roman" pitchFamily="18" charset="0"/>
                <a:cs typeface="Times New Roman" pitchFamily="18" charset="0"/>
              </a:rPr>
              <a:t>BLOGPOST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00010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5)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397000"/>
          <a:ext cx="60960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Primary Key(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Auto</a:t>
                      </a:r>
                      <a:r>
                        <a:rPr lang="en-IN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increment</a:t>
                      </a:r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To store title of post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Content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Text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To store content of post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Times New Roman" pitchFamily="18" charset="0"/>
                          <a:cs typeface="Times New Roman" pitchFamily="18" charset="0"/>
                        </a:rPr>
                        <a:t>Date_posted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Timestamp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To store date of post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71440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4400" dirty="0">
                <a:latin typeface="Times New Roman" pitchFamily="18" charset="0"/>
                <a:cs typeface="Times New Roman" pitchFamily="18" charset="0"/>
              </a:rPr>
              <a:t>MAIN PLAN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35729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71538" y="1428736"/>
          <a:ext cx="6096000" cy="3742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Primary Key(Auto</a:t>
                      </a:r>
                      <a:r>
                        <a:rPr lang="en-IN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increment</a:t>
                      </a:r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name of plan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Price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Numeric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price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Months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Integer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months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-428652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DRIVER TYPE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78592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57226" y="1571612"/>
          <a:ext cx="7620030" cy="2797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Primary</a:t>
                      </a:r>
                      <a:r>
                        <a:rPr lang="en-IN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Key(Auto increment)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To</a:t>
                      </a:r>
                      <a:r>
                        <a:rPr lang="en-IN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store name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Image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To store image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571528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DISTRICT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50017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397000"/>
          <a:ext cx="6096000" cy="3711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Primary Key(Auto increment)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To store</a:t>
                      </a:r>
                      <a:r>
                        <a:rPr lang="en-IN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district name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latin typeface="Times New Roman" pitchFamily="18" charset="0"/>
                          <a:cs typeface="Times New Roman" pitchFamily="18" charset="0"/>
                        </a:rPr>
                        <a:t>State_id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To store state id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CONTACTUS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214422"/>
            <a:ext cx="7854696" cy="1752600"/>
          </a:xfrm>
        </p:spPr>
        <p:txBody>
          <a:bodyPr/>
          <a:lstStyle/>
          <a:p>
            <a:pPr algn="l"/>
            <a:r>
              <a:rPr lang="en-IN" dirty="0"/>
              <a:t>10)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28660" y="1397000"/>
          <a:ext cx="7500990" cy="3317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0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8694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Primary Key(Auto Increment)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name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err="1">
                          <a:latin typeface="Times New Roman" pitchFamily="18" charset="0"/>
                          <a:cs typeface="Times New Roman" pitchFamily="18" charset="0"/>
                        </a:rPr>
                        <a:t>Ermail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email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Subject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200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08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Comments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Text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200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To store comments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SUBDISTRICT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214422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57222" y="1684164"/>
          <a:ext cx="7929620" cy="3102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59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Primary Key(Auto Increment)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To store name of sub</a:t>
                      </a:r>
                      <a:r>
                        <a:rPr lang="en-IN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district name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latin typeface="Times New Roman" pitchFamily="18" charset="0"/>
                          <a:cs typeface="Times New Roman" pitchFamily="18" charset="0"/>
                        </a:rPr>
                        <a:t>District_id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itchFamily="18" charset="0"/>
                          <a:cs typeface="Times New Roman" pitchFamily="18" charset="0"/>
                        </a:rPr>
                        <a:t>To store</a:t>
                      </a:r>
                      <a:r>
                        <a:rPr lang="en-IN" sz="2000" baseline="0" dirty="0">
                          <a:latin typeface="Times New Roman" pitchFamily="18" charset="0"/>
                          <a:cs typeface="Times New Roman" pitchFamily="18" charset="0"/>
                        </a:rPr>
                        <a:t> district id</a:t>
                      </a:r>
                      <a:endParaRPr 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PAYMENT DETAILS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07154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7)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397000"/>
          <a:ext cx="6096000" cy="5296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Data Type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Size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Not NULL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4639" marR="84639" marT="42319" marB="423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Id 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Primary Key(Auto Increment)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Payment_for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To store</a:t>
                      </a:r>
                      <a:r>
                        <a:rPr lang="en-IN" baseline="0" dirty="0">
                          <a:latin typeface="Times New Roman" pitchFamily="18" charset="0"/>
                          <a:cs typeface="Times New Roman" pitchFamily="18" charset="0"/>
                        </a:rPr>
                        <a:t> payment details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Amount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Numeric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To store amount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Transaction_id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To store transaction id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Driver_id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Bigint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To store driver id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Status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Character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NULL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To store status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-71440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Main page of our website(customer side </a:t>
            </a:r>
            <a:r>
              <a:rPr lang="en-US" sz="3600">
                <a:latin typeface="Times New Roman" pitchFamily="18" charset="0"/>
                <a:cs typeface="Times New Roman" pitchFamily="18" charset="0"/>
              </a:rPr>
              <a:t>screen layout)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571612"/>
            <a:ext cx="7854696" cy="1752600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1)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57224" y="1142984"/>
            <a:ext cx="7500990" cy="550072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571528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Customer Registration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71448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57290" y="1285861"/>
            <a:ext cx="6929486" cy="55721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714356"/>
            <a:ext cx="7851648" cy="1828800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PURPOSE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Purpose of the system is to provide a platform for NRI’s, local people/senior citizens, and other individuals to easily book drivers for travelling purposes within and outside of traveling purposes.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system will also provide employment opportunities for drivers 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-642966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Select Driver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42873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5237" y="1142984"/>
            <a:ext cx="4979944" cy="562771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-642966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Driver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1785926"/>
            <a:ext cx="7854696" cy="1752600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4)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5852" y="1214042"/>
            <a:ext cx="6357982" cy="55412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428652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Driving License</a:t>
            </a:r>
            <a:br>
              <a:rPr lang="en-US" sz="3600" dirty="0">
                <a:latin typeface="Times New Roman" pitchFamily="18" charset="0"/>
                <a:cs typeface="Times New Roman" pitchFamily="18" charset="0"/>
              </a:rPr>
            </a:b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42873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51839" y="1012874"/>
            <a:ext cx="6403176" cy="355912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-642966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Trip Detail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643050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85786" y="1428736"/>
            <a:ext cx="7719778" cy="38007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-571528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Pick up Time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571612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0724" y="1714488"/>
            <a:ext cx="7996118" cy="371477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35721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Trip Confirmation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185736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91151" y="1643051"/>
            <a:ext cx="7867129" cy="399809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71440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Payment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85736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0"/>
          <a:stretch/>
        </p:blipFill>
        <p:spPr bwMode="auto">
          <a:xfrm>
            <a:off x="701012" y="1285860"/>
            <a:ext cx="7871515" cy="4572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44" y="-571528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Payment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1643050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 b="4756"/>
          <a:stretch/>
        </p:blipFill>
        <p:spPr bwMode="auto">
          <a:xfrm>
            <a:off x="928662" y="1643050"/>
            <a:ext cx="8022797" cy="38578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-71440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Payment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35729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13" y="1357298"/>
            <a:ext cx="7915326" cy="44526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-71440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Booking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42873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85918" y="1214422"/>
            <a:ext cx="5715040" cy="55787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0"/>
            <a:ext cx="7851648" cy="1828800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MODULE OF SYSTEM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2571744"/>
            <a:ext cx="7854696" cy="1752600"/>
          </a:xfrm>
        </p:spPr>
        <p:txBody>
          <a:bodyPr>
            <a:noAutofit/>
          </a:bodyPr>
          <a:lstStyle/>
          <a:p>
            <a:pPr algn="l">
              <a:lnSpc>
                <a:spcPct val="17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1.Driver management</a:t>
            </a:r>
          </a:p>
          <a:p>
            <a:pPr algn="l">
              <a:lnSpc>
                <a:spcPct val="17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2.User management</a:t>
            </a:r>
          </a:p>
          <a:p>
            <a:pPr algn="l">
              <a:lnSpc>
                <a:spcPct val="17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3.Admin management</a:t>
            </a:r>
          </a:p>
          <a:p>
            <a:pPr algn="l">
              <a:lnSpc>
                <a:spcPct val="17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4.Payment management</a:t>
            </a:r>
          </a:p>
          <a:p>
            <a:pPr algn="l">
              <a:lnSpc>
                <a:spcPct val="17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5.Booking management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Send pdf Customer and Driver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35729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4" r="838"/>
          <a:stretch/>
        </p:blipFill>
        <p:spPr bwMode="auto">
          <a:xfrm>
            <a:off x="685243" y="1071546"/>
            <a:ext cx="3788569" cy="5072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7" r="62875" b="4666"/>
          <a:stretch/>
        </p:blipFill>
        <p:spPr bwMode="auto">
          <a:xfrm>
            <a:off x="4486059" y="1071546"/>
            <a:ext cx="4157907" cy="50566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571528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Customer  Dashboard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178592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0"/>
          <a:stretch/>
        </p:blipFill>
        <p:spPr bwMode="auto">
          <a:xfrm>
            <a:off x="957164" y="1643050"/>
            <a:ext cx="7681525" cy="37147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571528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Edit Profile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1643050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7"/>
          <a:stretch/>
        </p:blipFill>
        <p:spPr bwMode="auto">
          <a:xfrm>
            <a:off x="1008290" y="1785926"/>
            <a:ext cx="7747197" cy="35718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642966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Support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571612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/>
          <a:stretch/>
        </p:blipFill>
        <p:spPr bwMode="auto">
          <a:xfrm>
            <a:off x="1023300" y="1643050"/>
            <a:ext cx="7406352" cy="28566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214290"/>
            <a:ext cx="6884882" cy="160362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Driver </a:t>
            </a:r>
            <a:r>
              <a:rPr lang="en-US" sz="4000" dirty="0" err="1"/>
              <a:t>Registraion</a:t>
            </a:r>
            <a:r>
              <a:rPr lang="en-US" sz="4000" dirty="0"/>
              <a:t>(DRIVER SIDE SCREEN LAYOUT )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221455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10997"/>
          <a:stretch/>
        </p:blipFill>
        <p:spPr bwMode="auto">
          <a:xfrm>
            <a:off x="4429124" y="1332962"/>
            <a:ext cx="3071834" cy="5453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Approve Registration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8898" y="1009906"/>
            <a:ext cx="7505832" cy="1674759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18)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9"/>
          <a:stretch/>
        </p:blipFill>
        <p:spPr bwMode="auto">
          <a:xfrm>
            <a:off x="1745294" y="1052390"/>
            <a:ext cx="4826970" cy="5662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Login Page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14298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4144" y="1187355"/>
            <a:ext cx="7923064" cy="52543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Forget Password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10" y="150017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976" y="1484824"/>
            <a:ext cx="7929618" cy="468396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Forget password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msg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107154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1643050"/>
            <a:ext cx="7734050" cy="368128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Forget password mail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14298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0" t="-2150" r="-280" b="2150"/>
          <a:stretch/>
        </p:blipFill>
        <p:spPr bwMode="auto">
          <a:xfrm>
            <a:off x="2000232" y="1000108"/>
            <a:ext cx="4499860" cy="57872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571480"/>
            <a:ext cx="7851648" cy="1828800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TOOLS &amp; TECHNOLOGY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7158" y="2714621"/>
          <a:ext cx="8001056" cy="32147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00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9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Tools</a:t>
                      </a:r>
                      <a:r>
                        <a:rPr lang="en-IN" baseline="0" dirty="0"/>
                        <a:t> and Technologies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Frameworks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9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Technology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Python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9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postgreSQL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9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Framework of 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Django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9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CSS</a:t>
                      </a:r>
                      <a:r>
                        <a:rPr lang="en-IN" baseline="0" dirty="0"/>
                        <a:t> Framework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Bootstrap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About_Us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1214422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1682" y="300251"/>
            <a:ext cx="5080246" cy="63226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How it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214422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6050" y="928670"/>
            <a:ext cx="3781896" cy="576531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Business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00010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6" y="1428735"/>
            <a:ext cx="7828119" cy="413955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Business With Drivers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07154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00" y="1357298"/>
            <a:ext cx="7748194" cy="435771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Contact-us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114298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7336" y="1071546"/>
            <a:ext cx="4872052" cy="566993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Terms and Conditions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00010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8794" y="1000132"/>
            <a:ext cx="5116725" cy="564357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Privacy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928670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89" y="928670"/>
            <a:ext cx="7558384" cy="528641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Help And Support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07154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08" y="982638"/>
            <a:ext cx="6864383" cy="555463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Blog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14298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759" y="982640"/>
            <a:ext cx="7775032" cy="5172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Refund Policy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03095" y="857232"/>
            <a:ext cx="7264236" cy="57150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285728"/>
            <a:ext cx="7851648" cy="1828800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USER IN SYSTEM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1.Admin</a:t>
            </a:r>
          </a:p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2.Driver</a:t>
            </a:r>
          </a:p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3.customer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Captain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42873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8" y="1405719"/>
            <a:ext cx="7600355" cy="409432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Chauffeur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00010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34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6" y="1433016"/>
            <a:ext cx="8534901" cy="409432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571528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Valet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571612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3" y="1583141"/>
            <a:ext cx="8215358" cy="409432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35721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Steps for Driver Booking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2000240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4" y="2197291"/>
            <a:ext cx="7891984" cy="308439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-71440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Offers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35729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94" y="1187356"/>
            <a:ext cx="7942545" cy="483130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357214"/>
            <a:ext cx="7851648" cy="1828800"/>
          </a:xfrm>
        </p:spPr>
        <p:txBody>
          <a:bodyPr>
            <a:normAutofit/>
          </a:bodyPr>
          <a:lstStyle/>
          <a:p>
            <a:pPr lvl="0" algn="l"/>
            <a:r>
              <a:rPr lang="en-IN" sz="3600" dirty="0"/>
              <a:t>Admin  Panel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114298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 Admin Dashboard</a:t>
            </a:r>
          </a:p>
          <a:p>
            <a:pPr algn="l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747" y="1610437"/>
            <a:ext cx="7648448" cy="397149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-642966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User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285860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053" y="1487606"/>
            <a:ext cx="7662711" cy="398514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642966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Driver Sign-Up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35729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910" y="1571612"/>
            <a:ext cx="8257427" cy="431269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-571528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Approved Driver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35729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627" y="1487606"/>
            <a:ext cx="7235038" cy="416256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642966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Driver Type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35729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415" y="1357298"/>
            <a:ext cx="7286676" cy="47149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500090"/>
            <a:ext cx="7851648" cy="1828800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ADMIN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1357298"/>
            <a:ext cx="7339657" cy="1637681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1.Login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Admin Will Login with the help of username and password if the username and password is correct then it will redirect  to admin panel otherwise wrong username or password.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2.Manage Account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Admin can add, update, delete information.</a:t>
            </a:r>
          </a:p>
          <a:p>
            <a:pPr algn="l">
              <a:lnSpc>
                <a:spcPct val="150000"/>
              </a:lnSpc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3.Offers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Admin can add, update, delete offers.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State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07154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6)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291" y="1571612"/>
            <a:ext cx="6715172" cy="4214842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71440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District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35729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7)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890" y="1583140"/>
            <a:ext cx="7866075" cy="405338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71440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 err="1">
                <a:latin typeface="Times New Roman" pitchFamily="18" charset="0"/>
                <a:cs typeface="Times New Roman" pitchFamily="18" charset="0"/>
              </a:rPr>
              <a:t>SubDistrict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1214422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8)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187" y="1357298"/>
            <a:ext cx="7503977" cy="407196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642966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Plan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50017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9)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24" y="1651380"/>
            <a:ext cx="7902984" cy="40806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71440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Customers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135729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10)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245" y="1555845"/>
            <a:ext cx="7290722" cy="382137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-571528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Blog post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571612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323" y="1528549"/>
            <a:ext cx="7772901" cy="403973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642966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 err="1">
                <a:latin typeface="Times New Roman" pitchFamily="18" charset="0"/>
                <a:cs typeface="Times New Roman" pitchFamily="18" charset="0"/>
              </a:rPr>
              <a:t>Contect</a:t>
            </a: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-US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1500174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12)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47263" y="1542197"/>
            <a:ext cx="7472332" cy="388961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-914400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Payment Details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1071546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48" y="1643050"/>
            <a:ext cx="7975091" cy="412162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-71440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Driver Booking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Oneway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643050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14)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976" y="1324459"/>
            <a:ext cx="6203607" cy="453343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-714404"/>
            <a:ext cx="7851648" cy="18288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Driver Booking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Roundway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357298"/>
            <a:ext cx="7854696" cy="1752600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15)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290" y="1214651"/>
            <a:ext cx="5605310" cy="46948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ADMIN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4.Payment</a:t>
            </a:r>
          </a:p>
          <a:p>
            <a:pPr algn="l"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Admin can view the payment details</a:t>
            </a:r>
          </a:p>
          <a:p>
            <a:pPr algn="l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285728"/>
            <a:ext cx="7851648" cy="1828800"/>
          </a:xfrm>
        </p:spPr>
        <p:txBody>
          <a:bodyPr/>
          <a:lstStyle/>
          <a:p>
            <a:pPr algn="l"/>
            <a:r>
              <a:rPr lang="en-IN" dirty="0">
                <a:latin typeface="Times New Roman" pitchFamily="18" charset="0"/>
                <a:cs typeface="Times New Roman" pitchFamily="18" charset="0"/>
              </a:rPr>
              <a:t>DRIVER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2285992"/>
            <a:ext cx="7854696" cy="17526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1.Registration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Driver can fill his personal details in registration form like Name, contact no, licence image,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adhar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image, email-id etc...</a:t>
            </a:r>
          </a:p>
          <a:p>
            <a:pPr algn="l">
              <a:lnSpc>
                <a:spcPct val="150000"/>
              </a:lnSpc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2.Login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Driver can Login help of password and user name </a:t>
            </a:r>
          </a:p>
          <a:p>
            <a:pPr algn="l">
              <a:lnSpc>
                <a:spcPct val="150000"/>
              </a:lnSpc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3.Manage account</a:t>
            </a:r>
          </a:p>
          <a:p>
            <a:pPr algn="l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Driver can manage his account like  change password Update Details etc..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679</TotalTime>
  <Words>1327</Words>
  <Application>Microsoft Office PowerPoint</Application>
  <PresentationFormat>On-screen Show (4:3)</PresentationFormat>
  <Paragraphs>558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Constantia</vt:lpstr>
      <vt:lpstr>Times New Roman</vt:lpstr>
      <vt:lpstr>Wingdings</vt:lpstr>
      <vt:lpstr>Wingdings 2</vt:lpstr>
      <vt:lpstr>Flow</vt:lpstr>
      <vt:lpstr>DRIVER WALA</vt:lpstr>
      <vt:lpstr>INTRODUCTION</vt:lpstr>
      <vt:lpstr>PURPOSE</vt:lpstr>
      <vt:lpstr>MODULE OF SYSTEM</vt:lpstr>
      <vt:lpstr>TOOLS &amp; TECHNOLOGY</vt:lpstr>
      <vt:lpstr>USER IN SYSTEM</vt:lpstr>
      <vt:lpstr>ADMIN</vt:lpstr>
      <vt:lpstr>ADMIN</vt:lpstr>
      <vt:lpstr>DRIVER</vt:lpstr>
      <vt:lpstr>CUSTOMER </vt:lpstr>
      <vt:lpstr>LIMITATIONS</vt:lpstr>
      <vt:lpstr>Customer</vt:lpstr>
      <vt:lpstr>USECASE DIAGRAM[ADMIN]</vt:lpstr>
      <vt:lpstr>USECASE DIAGRAM[DRIVER]</vt:lpstr>
      <vt:lpstr>USECASE DIAGRAM[USER]</vt:lpstr>
      <vt:lpstr>DATABASE TABLES</vt:lpstr>
      <vt:lpstr>DRIVER REGISTRATION</vt:lpstr>
      <vt:lpstr>2)CUSTOMER REGISTRATION</vt:lpstr>
      <vt:lpstr>Main state</vt:lpstr>
      <vt:lpstr>ADMIN</vt:lpstr>
      <vt:lpstr>BLOGPOST</vt:lpstr>
      <vt:lpstr>MAIN PLAN</vt:lpstr>
      <vt:lpstr>DRIVER TYPE</vt:lpstr>
      <vt:lpstr>DISTRICT</vt:lpstr>
      <vt:lpstr>CONTACTUS</vt:lpstr>
      <vt:lpstr>SUBDISTRICT</vt:lpstr>
      <vt:lpstr>PAYMENT DETAILS</vt:lpstr>
      <vt:lpstr>Main page of our website(customer side screen layout)</vt:lpstr>
      <vt:lpstr>Customer Registration</vt:lpstr>
      <vt:lpstr>Select Driver</vt:lpstr>
      <vt:lpstr>Driver Details</vt:lpstr>
      <vt:lpstr>Driving License </vt:lpstr>
      <vt:lpstr>Trip Detail</vt:lpstr>
      <vt:lpstr>Pick up Time</vt:lpstr>
      <vt:lpstr>Trip Confirmation</vt:lpstr>
      <vt:lpstr>Payment</vt:lpstr>
      <vt:lpstr>Payment</vt:lpstr>
      <vt:lpstr>Payment</vt:lpstr>
      <vt:lpstr>Booking Details</vt:lpstr>
      <vt:lpstr>Send pdf Customer and Driver</vt:lpstr>
      <vt:lpstr>Customer  Dashboard</vt:lpstr>
      <vt:lpstr>Edit Profile </vt:lpstr>
      <vt:lpstr>Support</vt:lpstr>
      <vt:lpstr>Driver Registraion(DRIVER SIDE SCREEN LAYOUT )</vt:lpstr>
      <vt:lpstr>Approve Registration</vt:lpstr>
      <vt:lpstr>Login Page</vt:lpstr>
      <vt:lpstr>Forget Password</vt:lpstr>
      <vt:lpstr>Forget password msg</vt:lpstr>
      <vt:lpstr>Forget password mail</vt:lpstr>
      <vt:lpstr>About_Us</vt:lpstr>
      <vt:lpstr>How it Works</vt:lpstr>
      <vt:lpstr>Business</vt:lpstr>
      <vt:lpstr>Business With Drivers</vt:lpstr>
      <vt:lpstr>Contact-us</vt:lpstr>
      <vt:lpstr>Terms and Conditions</vt:lpstr>
      <vt:lpstr>Privacy</vt:lpstr>
      <vt:lpstr>Help And Support</vt:lpstr>
      <vt:lpstr>Blog</vt:lpstr>
      <vt:lpstr>Refund Policy</vt:lpstr>
      <vt:lpstr>Captain</vt:lpstr>
      <vt:lpstr>Chauffeur</vt:lpstr>
      <vt:lpstr>Valet</vt:lpstr>
      <vt:lpstr>Steps for Driver Booking</vt:lpstr>
      <vt:lpstr>Offers</vt:lpstr>
      <vt:lpstr>Admin  Panel </vt:lpstr>
      <vt:lpstr>User</vt:lpstr>
      <vt:lpstr>Driver Sign-Up</vt:lpstr>
      <vt:lpstr>Approved Driver</vt:lpstr>
      <vt:lpstr>Driver Type</vt:lpstr>
      <vt:lpstr>State</vt:lpstr>
      <vt:lpstr>District</vt:lpstr>
      <vt:lpstr>SubDistrict</vt:lpstr>
      <vt:lpstr>Plan</vt:lpstr>
      <vt:lpstr>Customers</vt:lpstr>
      <vt:lpstr>Blog post</vt:lpstr>
      <vt:lpstr>Contect-US</vt:lpstr>
      <vt:lpstr>Payment Details</vt:lpstr>
      <vt:lpstr>Driver Booking Oneway</vt:lpstr>
      <vt:lpstr>Driver Booking Roundway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WALA</dc:title>
  <dc:creator>Windows User</dc:creator>
  <cp:lastModifiedBy>krunal ninama</cp:lastModifiedBy>
  <cp:revision>96</cp:revision>
  <dcterms:created xsi:type="dcterms:W3CDTF">2023-01-04T16:15:51Z</dcterms:created>
  <dcterms:modified xsi:type="dcterms:W3CDTF">2023-08-09T07:19:59Z</dcterms:modified>
</cp:coreProperties>
</file>